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D840-0C25-4BDF-8E75-11F58A4DA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1646A-F55D-44D2-A670-0B07C8D52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7C868-E645-48E2-B5D3-7A4481A1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55334-9FD6-45DE-BEFA-8EDC27607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40C2D-FF14-40BB-AC40-C8AD5E2B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78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59459-0B70-4B5E-AD47-1FF44D41B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0875CE-4A90-4B03-8D5D-C2666C8FD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C3AAE-6554-4571-9624-BD7831505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D93FD-EE24-4D47-A6E0-46D6C4F7B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7EA9E-49A1-4348-A349-10A7C4456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194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4925AA-8CB7-45D6-A32A-35C2C93FD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514A0-522A-43BD-A530-E1DB69389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E812B-1FA5-454D-92EB-7270EB55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C0A4E-75E0-432C-9ECE-5E7792C0D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814F8-D692-4384-96A1-E63F46E3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9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4017A-AC26-450E-BEF0-E5FEBB6A3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D924-C77A-479D-AD06-F791C61F5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35AF4-E8D4-4368-9C11-40C1F5AFC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4D50-F8B5-4B50-B044-359425D01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9CD81-065B-40AA-9955-0C9A3CBAE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914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B32D-4322-4297-AEAE-2D4808A1A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2C903-0A75-465F-B931-5C14C0FF0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9D96E-3506-49C5-BBDD-89332EEB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6EBFE-B9B7-4A5F-B7A8-73C82AE6F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07C13-9A5B-4D53-BDFE-22D4E8AF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741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51358-8D72-4BCE-9A0F-BCCB8994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57FDB-3C45-42FB-B53F-DE7926B8B3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F371D-C26A-4695-8927-96EA86B33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A6855-C97A-4987-A182-5722BF4D7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60A80-30EA-42F6-AEF2-203EDE7E9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FCDDB-5F12-42B9-9F0C-3797F929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6438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1B2F0-771B-4253-B977-99E7A4A64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7E517-40BA-4AAF-8162-8CF8F23A4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B1645-2C42-452C-A32D-29C3999F8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29D20-1A7D-4171-AB30-1E621B83A4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677FBE-1AB1-45C8-838E-B7CB49A3A1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F508C-C995-46C2-864B-E549AAAE8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F247A4-D7B0-4B4F-8659-5FC8E196F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2445F1-630E-496A-894E-97DE9E5A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98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B00B3-76D9-4628-B612-73D9B942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3336AF-51E5-4E2E-9FD9-F04AB6BAC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4582E-29DE-4F40-B3CE-32242E70C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6FEA63-AD55-4951-A439-F5B196D7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205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9FE2A1-6BF4-41CB-AB16-308A608EC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5FB2B8-F1E1-4946-94FA-59E297D3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AA41D-E2FF-4464-A4D7-04559C987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69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A45D-49BE-4E93-83DC-8A1654508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EA059-791C-4B9F-96B8-656F94FBE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4BAC9-3A54-44F2-9D91-7EB60419C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EF7CE-23F8-4363-AB1E-3E4AE861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77FAEE-AC4D-474D-B7F6-F47C9E18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BA7ED-C978-4A4C-A000-5419A86DC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571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5BF1-DB9A-4BFC-BF9F-9BEAA7820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6EE71D-98BB-4557-B68C-D13AE957E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B061B-44BE-45DD-B71B-60D28B228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285A4-D10A-4526-ABEB-90D017A7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C9530-E2A6-480B-915B-78AB2E4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B9C04-2D97-4CF5-BEDA-AD90C4CE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344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522A16-058D-499B-9FB5-6EFB1577D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A89620-5607-4A6B-93A9-7C0853DE7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69948-8869-46AC-BE4E-77291569A8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FD223-9388-4723-B9BB-0B06FC02F7A7}" type="datetimeFigureOut">
              <a:rPr lang="en-IN" smtClean="0"/>
              <a:t>24-04-2022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99224-8841-470E-B624-E7EB685E7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80F01-4F63-46FB-9492-96920C484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36E52-4788-489D-B240-4E650A5F15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45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3B0B6E-4B86-41AD-8D69-5DC6A09B8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63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ABD221-94F8-4A2C-871F-90F54391C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54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AD3817-AA2C-49FA-9CBE-CA4F76181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54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E7153C-6893-4A60-A27F-7709B75C2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797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C26EC9-A0DD-45F4-B7F6-46DE6908A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C216E5-B335-43B8-B4AC-E009FD179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64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B29E4A-3AB5-401B-81AE-5C558F589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076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AF8853-5FC5-4986-8574-1AA183B2B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EB1932-93B3-492F-A7E0-8F8DD8A63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75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009322-17BF-4602-99AC-EE37B0D95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34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C8F42E-ED86-4D21-8189-DDC823412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661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83AED8-82C5-4EE8-9F77-7A70EAA81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41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2C4719-DAB9-4C10-A114-9CC1AF0C2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33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C240D2-B94F-4C59-B581-76C2B425E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2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B75C4D-551A-459F-AE27-BF1ACD6DA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69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9E111-61CF-4F44-A04B-2700AA1BE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74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Mananshi Vyas</dc:creator>
  <cp:lastModifiedBy>Mananshi Vyas</cp:lastModifiedBy>
  <cp:revision>3</cp:revision>
  <dcterms:created xsi:type="dcterms:W3CDTF">2022-04-24T11:27:22Z</dcterms:created>
  <dcterms:modified xsi:type="dcterms:W3CDTF">2022-04-24T12:06:15Z</dcterms:modified>
</cp:coreProperties>
</file>

<file path=docProps/thumbnail.jpeg>
</file>